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17" r:id="rId2"/>
    <p:sldMasterId id="2147483738" r:id="rId3"/>
    <p:sldMasterId id="2147483834" r:id="rId4"/>
  </p:sldMasterIdLst>
  <p:sldIdLst>
    <p:sldId id="272" r:id="rId5"/>
    <p:sldId id="280" r:id="rId6"/>
    <p:sldId id="283" r:id="rId7"/>
    <p:sldId id="284" r:id="rId8"/>
    <p:sldId id="273" r:id="rId9"/>
    <p:sldId id="274" r:id="rId10"/>
    <p:sldId id="275" r:id="rId11"/>
    <p:sldId id="276" r:id="rId12"/>
    <p:sldId id="28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CCE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7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14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1543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9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33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09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887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222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686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540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2284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05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094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376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84812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18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848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07392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16436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56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5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12AA1-3466-4EA9-83A1-965D5D390CB4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AF7-C0CB-4E0F-86A8-25E39EAAE8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776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3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903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667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904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9704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1739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843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074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4158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44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2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2918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3364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6322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620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8889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27564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8940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048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155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503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35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77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99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802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4982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38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51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5" r:id="rId3"/>
    <p:sldLayoutId id="2147483740" r:id="rId4"/>
    <p:sldLayoutId id="2147483768" r:id="rId5"/>
    <p:sldLayoutId id="21474837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03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70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0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71" r:id="rId2"/>
    <p:sldLayoutId id="2147483772" r:id="rId3"/>
    <p:sldLayoutId id="2147483773" r:id="rId4"/>
    <p:sldLayoutId id="214748377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5396-AAED-46C8-AB5A-44CDC4091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74" y="0"/>
            <a:ext cx="12192000" cy="128726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dirty="0"/>
              <a:t>Home IOT Implementation using Cisco Packet Tracer</a:t>
            </a:r>
            <a:br>
              <a:rPr lang="en-IN" sz="48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6C569-345C-4FEB-97A4-359FA6C0B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1420426"/>
            <a:ext cx="12176926" cy="543757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A32AF-83E4-4DB4-A592-98EF8C9C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3958B-9A54-40F2-8108-EFCC824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034"/>
            <a:ext cx="12176926" cy="59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8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C484F-2727-4ACA-90B2-C2F228D8D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3F3A4-D38C-41C2-B37F-AD926877C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B0754-C0E8-433B-BF5C-F54269C2E84E}"/>
              </a:ext>
            </a:extLst>
          </p:cNvPr>
          <p:cNvSpPr txBox="1"/>
          <p:nvPr/>
        </p:nvSpPr>
        <p:spPr>
          <a:xfrm>
            <a:off x="2301395" y="4945440"/>
            <a:ext cx="7589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THANK YOU</a:t>
            </a:r>
            <a:endParaRPr lang="en-IN" sz="10000" dirty="0"/>
          </a:p>
        </p:txBody>
      </p:sp>
    </p:spTree>
    <p:extLst>
      <p:ext uri="{BB962C8B-B14F-4D97-AF65-F5344CB8AC3E}">
        <p14:creationId xmlns:p14="http://schemas.microsoft.com/office/powerpoint/2010/main" val="23979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4D5C4B-F44B-43DD-843E-42D1C34DA5A6}"/>
              </a:ext>
            </a:extLst>
          </p:cNvPr>
          <p:cNvSpPr txBox="1"/>
          <p:nvPr/>
        </p:nvSpPr>
        <p:spPr>
          <a:xfrm>
            <a:off x="1429305" y="2192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EB40A-5A6B-4AD4-B7BD-5AD391DF579B}"/>
              </a:ext>
            </a:extLst>
          </p:cNvPr>
          <p:cNvSpPr txBox="1"/>
          <p:nvPr/>
        </p:nvSpPr>
        <p:spPr>
          <a:xfrm>
            <a:off x="172935" y="112323"/>
            <a:ext cx="7653542" cy="6633354"/>
          </a:xfrm>
          <a:prstGeom prst="rect">
            <a:avLst/>
          </a:prstGeom>
          <a:gradFill flip="none" rotWithShape="1">
            <a:gsLst>
              <a:gs pos="32000">
                <a:schemeClr val="tx2">
                  <a:lumMod val="50000"/>
                  <a:alpha val="90000"/>
                </a:schemeClr>
              </a:gs>
              <a:gs pos="66000">
                <a:schemeClr val="accent1">
                  <a:shade val="67500"/>
                  <a:satMod val="115000"/>
                  <a:alpha val="73000"/>
                </a:schemeClr>
              </a:gs>
              <a:gs pos="95000">
                <a:schemeClr val="accent1">
                  <a:shade val="100000"/>
                  <a:satMod val="115000"/>
                  <a:alpha val="92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IOT(Internet of Things)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ystem of interrelated, internet-connected objects that are able to collect and transfer data (IEEE P2413).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IOE Server address: 10.0.0.253	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Username: admin	Password: admin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WPA2-PSK (</a:t>
            </a:r>
            <a:r>
              <a:rPr lang="en-IN" sz="2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Protected Access 2 Pre - shared Key)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Gateway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SSID - "SMARTIOE" 	WPA2 -PSK: 1234qwer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 address - 192.168.25.1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802.11i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DHCP (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Dynamic Host Configuration Protocol )</a:t>
            </a:r>
            <a:endParaRPr lang="en-IN" sz="2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configuration parameters to Internet hosts.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 1394.</a:t>
            </a:r>
            <a:endParaRPr lang="en-IN" sz="2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F3FFA4-75E0-4580-A201-D964BB43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31" y="1095399"/>
            <a:ext cx="3759106" cy="2194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789AA-7D51-42AC-B153-4480597A1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03" y="3932903"/>
            <a:ext cx="3999562" cy="23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B60B-07E8-4151-93E6-AC2E72C6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4358"/>
            <a:ext cx="9905998" cy="945345"/>
          </a:xfrm>
        </p:spPr>
        <p:txBody>
          <a:bodyPr/>
          <a:lstStyle/>
          <a:p>
            <a:r>
              <a:rPr lang="en-US" sz="3200" b="1" dirty="0">
                <a:latin typeface="Georgia" panose="02040502050405020303" pitchFamily="18" charset="0"/>
              </a:rPr>
              <a:t>FLOW CHART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59FEB-A12D-4B76-B49A-AAC59EEB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494" y="6362668"/>
            <a:ext cx="771089" cy="365125"/>
          </a:xfrm>
        </p:spPr>
        <p:txBody>
          <a:bodyPr/>
          <a:lstStyle/>
          <a:p>
            <a:r>
              <a:rPr lang="en-US" dirty="0"/>
              <a:t>4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749A2-84B2-4AAB-877D-0847A3EB31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9" y="1583663"/>
            <a:ext cx="9476930" cy="477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C9F4E-EEEC-4C8D-BC24-B46331F22E8E}"/>
              </a:ext>
            </a:extLst>
          </p:cNvPr>
          <p:cNvPicPr/>
          <p:nvPr/>
        </p:nvPicPr>
        <p:blipFill rotWithShape="1">
          <a:blip r:embed="rId3"/>
          <a:srcRect l="17556" t="15802" r="47556" b="25136"/>
          <a:stretch/>
        </p:blipFill>
        <p:spPr bwMode="auto">
          <a:xfrm>
            <a:off x="9269838" y="385480"/>
            <a:ext cx="2830695" cy="2396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057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0CD-3102-439E-970F-6A15762F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45" y="408664"/>
            <a:ext cx="9905998" cy="9439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SERVER</a:t>
            </a:r>
            <a:endParaRPr lang="en-IN" sz="3200" b="1" dirty="0">
              <a:latin typeface="Georgia" panose="02040502050405020303" pitchFamily="18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807A2AF-3BA6-48CB-83CD-488E0057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955" y="3591608"/>
            <a:ext cx="3196899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4A941A-856F-4938-814A-878D9AC9CF2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95955" y="4381625"/>
            <a:ext cx="3208735" cy="2430936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Contains a database of public IP addresses and their associated hostnames</a:t>
            </a:r>
          </a:p>
          <a:p>
            <a:r>
              <a:rPr lang="en-IN" sz="2200" dirty="0">
                <a:latin typeface="Times New Roman" panose="02020603050405020304" pitchFamily="18" charset="0"/>
              </a:rPr>
              <a:t>IP Address- 10.0.0.254</a:t>
            </a:r>
            <a:endParaRPr lang="en-IN" sz="22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918D244-C186-42EC-8D4A-CC7B239C5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3628323"/>
            <a:ext cx="3184385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9996DF6-08DD-4C62-98DD-B2AE6DFF1D8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91291" y="4427064"/>
            <a:ext cx="3195830" cy="2430936"/>
          </a:xfrm>
        </p:spPr>
        <p:txBody>
          <a:bodyPr/>
          <a:lstStyle/>
          <a:p>
            <a:pPr algn="just"/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to monitor the components attached to home gateway.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Address- 10.0.0.253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49A955-3E14-4022-8C2D-02D0BFE3D8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4112" y="3626269"/>
            <a:ext cx="3660803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OFFICE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C962E41-2AAA-45D5-9565-7BD111ADDF2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699151" y="4482358"/>
            <a:ext cx="3590875" cy="1966978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link the router with the cellular network provided in the street.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 – 209.165.201.224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289C-1C1C-4CD6-97D5-A7D8675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A7E9CB6-FC71-4CDA-82AC-9991FE13B7AD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/>
          <a:srcRect l="16129" t="35790" r="62822" b="22371"/>
          <a:stretch/>
        </p:blipFill>
        <p:spPr bwMode="auto">
          <a:xfrm>
            <a:off x="7999149" y="84260"/>
            <a:ext cx="3290878" cy="3681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1A813-6AD1-4B0F-A4F3-0FF0B9F8FD7B}"/>
              </a:ext>
            </a:extLst>
          </p:cNvPr>
          <p:cNvSpPr txBox="1"/>
          <p:nvPr/>
        </p:nvSpPr>
        <p:spPr>
          <a:xfrm>
            <a:off x="995955" y="1309131"/>
            <a:ext cx="6125730" cy="206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 Router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establish a link between servers and other end devices.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 Configuration is given here.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56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265F-AAB8-41BE-B228-1C71C6AB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7" y="7068"/>
            <a:ext cx="3856037" cy="1139776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atin typeface="Georgia" panose="02040502050405020303" pitchFamily="18" charset="0"/>
              </a:rPr>
              <a:t>ENTRANCE</a:t>
            </a:r>
            <a:br>
              <a:rPr lang="en-US" b="1" dirty="0">
                <a:latin typeface="Georgia" panose="02040502050405020303" pitchFamily="18" charset="0"/>
              </a:rPr>
            </a:b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3F4A2-4385-4FC2-995B-FED87A8E9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1862" y="850975"/>
            <a:ext cx="5642314" cy="5815694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DETECTOR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Movement is detected and simulated using Alt + Click and Enables Webcam.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movement is detected webcam turns On to record the video.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LOCK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 the door if access card Id matches.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CARD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Unlocks the door using RFID card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474E-B309-475D-AB81-4CDC80DA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F9CEA5E-B7DA-41AF-8387-98DFD446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6" y="3537762"/>
            <a:ext cx="4097188" cy="310300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64FFF-E531-4F25-80A6-16030E74E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9" b="8830"/>
          <a:stretch/>
        </p:blipFill>
        <p:spPr>
          <a:xfrm>
            <a:off x="7239568" y="217235"/>
            <a:ext cx="4105986" cy="29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FA44-5359-4B8F-BF5D-89EA7C8F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578" y="236168"/>
            <a:ext cx="5934508" cy="651505"/>
          </a:xfrm>
        </p:spPr>
        <p:txBody>
          <a:bodyPr>
            <a:norm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LIVING ROOM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7277EC-604E-4FF0-B5B2-BC6B8F64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25" y="927266"/>
            <a:ext cx="5013014" cy="2330284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Laptop : Control the components.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Portable music player : controls the Bluetooth speaker.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speaker : plays music.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5F45B-7F8D-4672-BF6D-29B12F9B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7A911-1B60-4529-94C5-529D08EC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66" y="236168"/>
            <a:ext cx="5013014" cy="2938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1C738-A4D9-488A-8DAE-A2AAA0827117}"/>
              </a:ext>
            </a:extLst>
          </p:cNvPr>
          <p:cNvSpPr txBox="1"/>
          <p:nvPr/>
        </p:nvSpPr>
        <p:spPr>
          <a:xfrm>
            <a:off x="1065270" y="3360188"/>
            <a:ext cx="11010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GARAGE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419F9-FE77-487F-B701-4C5A77F5348F}"/>
              </a:ext>
            </a:extLst>
          </p:cNvPr>
          <p:cNvSpPr txBox="1"/>
          <p:nvPr/>
        </p:nvSpPr>
        <p:spPr>
          <a:xfrm>
            <a:off x="855719" y="4053190"/>
            <a:ext cx="548812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CO2 detector : Detects the CO2 level.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Garage door and Window: Opens when CO2 level is high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the old car by Alt + Click the Car.</a:t>
            </a:r>
          </a:p>
          <a:p>
            <a:pPr lvl="0" algn="just"/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8AF822-F663-4A14-908F-6F5B4003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2" r="14624"/>
          <a:stretch/>
        </p:blipFill>
        <p:spPr>
          <a:xfrm>
            <a:off x="6343843" y="3528960"/>
            <a:ext cx="4992437" cy="29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2335A-0413-44E0-A110-8F4782FD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47935"/>
            <a:ext cx="7373937" cy="78990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BED ROOM</a:t>
            </a:r>
            <a:endParaRPr lang="en-IN" sz="3200" b="1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F266-4779-4ED5-922A-C33B7F4E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ED528-4C37-4E17-AA17-BAB46452E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r="4936" b="6422"/>
          <a:stretch/>
        </p:blipFill>
        <p:spPr>
          <a:xfrm>
            <a:off x="1362075" y="2390083"/>
            <a:ext cx="5476876" cy="4029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A78E40-C38C-4D05-933E-B6A1AB929ECF}"/>
              </a:ext>
            </a:extLst>
          </p:cNvPr>
          <p:cNvSpPr txBox="1"/>
          <p:nvPr/>
        </p:nvSpPr>
        <p:spPr>
          <a:xfrm>
            <a:off x="1125753" y="837842"/>
            <a:ext cx="10694772" cy="155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: Controls the brightness of the lamp when opened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: Brightens Up when the door is unlocked otherwise remains dim.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: Temperature is displayed depending upon environmental variables. 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175455-62CE-4126-9ED4-33350F97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6" y="2867334"/>
            <a:ext cx="4528454" cy="33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8DD17-2A80-435C-9972-C40A3B67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47" y="249843"/>
            <a:ext cx="5934508" cy="763586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KITCHEN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A722D5-98D8-4F51-847F-69EECA3B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433" y="1070951"/>
            <a:ext cx="6829425" cy="1947353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Appliance : 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Turning On and Off can be controlled.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Smoke detector :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Detects if smoke level is above 0.15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Siren : Triggered when smoke level is high 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Old Car: Produces smoke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742950" indent="-285750" algn="just">
              <a:buFont typeface="Wingdings" panose="05000000000000000000" pitchFamily="2" charset="2"/>
              <a:buChar char="q"/>
            </a:pP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AA180-1308-44C5-A204-B2B31C04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B67BB9-90F8-4F43-A77E-B3F6FE66462C}"/>
              </a:ext>
            </a:extLst>
          </p:cNvPr>
          <p:cNvSpPr txBox="1">
            <a:spLocks/>
          </p:cNvSpPr>
          <p:nvPr/>
        </p:nvSpPr>
        <p:spPr>
          <a:xfrm>
            <a:off x="665433" y="3780860"/>
            <a:ext cx="5798428" cy="7635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eorgia" panose="02040502050405020303" pitchFamily="18" charset="0"/>
              </a:rPr>
              <a:t>GARDEN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0C914-5803-48D4-A350-F146418D2609}"/>
              </a:ext>
            </a:extLst>
          </p:cNvPr>
          <p:cNvSpPr txBox="1"/>
          <p:nvPr/>
        </p:nvSpPr>
        <p:spPr>
          <a:xfrm>
            <a:off x="724191" y="4544446"/>
            <a:ext cx="6282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Lawn Sprinkler :Turns on when humiture monitor is less than 70.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Humiture Monitor : Displays the humidity value as controlled by environmental factors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algn="just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C5A3B2-83A4-4CFB-9591-6EF97814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6" t="5473"/>
          <a:stretch/>
        </p:blipFill>
        <p:spPr>
          <a:xfrm>
            <a:off x="7136955" y="92414"/>
            <a:ext cx="3852597" cy="31937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327A4B-944D-4DBE-952D-0C620D50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56" y="3795996"/>
            <a:ext cx="4099386" cy="2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559-0354-490C-8486-AE98A21E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53" y="395287"/>
            <a:ext cx="4363447" cy="6302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Georgia" panose="02040502050405020303" pitchFamily="18" charset="0"/>
              </a:rPr>
              <a:t>STREET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B094-9D85-48D8-8F62-08E5423B3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1053" y="1054098"/>
            <a:ext cx="4934947" cy="5618961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Street Light : The street lights turn on based on Sunlight value.</a:t>
            </a:r>
          </a:p>
          <a:p>
            <a:pPr lvl="0" algn="just">
              <a:lnSpc>
                <a:spcPct val="150000"/>
              </a:lnSpc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motion detector turns On when car passes by.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Gatew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 : </a:t>
            </a: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 the componen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 in road.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 tower : provides signal to the smart phone.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phone : control devices at home from remote places.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F2A77-9F6D-4684-8F9B-9CAF2051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858" y="593169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01E171B5-ABB9-4653-90BA-83FDEA73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4" b="30759"/>
          <a:stretch/>
        </p:blipFill>
        <p:spPr>
          <a:xfrm>
            <a:off x="6381750" y="3778251"/>
            <a:ext cx="4970359" cy="2894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70C79-22C6-4753-8862-B02451B09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91"/>
          <a:stretch/>
        </p:blipFill>
        <p:spPr>
          <a:xfrm>
            <a:off x="6381750" y="184941"/>
            <a:ext cx="4970359" cy="32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46410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Smart City PowerPoint Templates</Template>
  <TotalTime>508</TotalTime>
  <Words>439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Georgia</vt:lpstr>
      <vt:lpstr>Times New Roman</vt:lpstr>
      <vt:lpstr>Tw Cen MT</vt:lpstr>
      <vt:lpstr>Wingdings</vt:lpstr>
      <vt:lpstr>Cover and End Slide Master</vt:lpstr>
      <vt:lpstr>Contents Slide Master</vt:lpstr>
      <vt:lpstr>Section Break Slide Master</vt:lpstr>
      <vt:lpstr>Circuit</vt:lpstr>
      <vt:lpstr>Home IOT Implementation using Cisco Packet Tracer </vt:lpstr>
      <vt:lpstr>PowerPoint Presentation</vt:lpstr>
      <vt:lpstr>FLOW CHART</vt:lpstr>
      <vt:lpstr>SERVER</vt:lpstr>
      <vt:lpstr> ENTRANCE </vt:lpstr>
      <vt:lpstr>LIVING ROOM</vt:lpstr>
      <vt:lpstr>BED ROOM</vt:lpstr>
      <vt:lpstr>KITCHEN</vt:lpstr>
      <vt:lpstr>STREET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IOT Implementation using Cisco Packet Tracer</dc:title>
  <dc:creator>Vijaya durga Narayana</dc:creator>
  <cp:lastModifiedBy>andal priyadharshini</cp:lastModifiedBy>
  <cp:revision>51</cp:revision>
  <dcterms:created xsi:type="dcterms:W3CDTF">2021-04-27T05:40:58Z</dcterms:created>
  <dcterms:modified xsi:type="dcterms:W3CDTF">2021-06-12T17:15:09Z</dcterms:modified>
</cp:coreProperties>
</file>